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58" r:id="rId6"/>
    <p:sldId id="265" r:id="rId7"/>
    <p:sldId id="259" r:id="rId8"/>
    <p:sldId id="262" r:id="rId9"/>
    <p:sldId id="260" r:id="rId10"/>
    <p:sldId id="261" r:id="rId11"/>
    <p:sldId id="266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C43F1-4D4D-4216-959C-0D9C08FEC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B56C03-DA14-43CA-8B70-EFE7141F7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264DFF-8B28-41AB-87BC-B2E64F7B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D4AD06-4B02-4C62-B9C8-612E1735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8F4C52-B194-4FC2-859D-ED31A673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75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CD7B2-1D5A-4961-BB97-657A2706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FB6D0C-0739-4B4B-954C-893F7BC81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224A12-5345-49CB-8346-E7548716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C22348-4E12-42FF-AA2C-DFD84D8A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EBF240-A227-4587-BA76-D2DD3694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08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29A85D0-51C2-4A62-9EBC-AD1D1C97A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1DBD8D-C509-4474-81D9-DD2CF93B9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CB5885-9E42-455C-A87B-06B9A5F7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814206-D9E0-4BE4-9CED-279FB3B1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C4B478-C93E-4C4D-B699-4FE92A88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43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AFF22-4053-4217-AD33-0A2F5580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FD4FEC-94B6-4F2F-AAEB-50FB1A554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0A168-6256-4662-9EEE-D1C2CDE6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6C3909-EA52-4839-A919-8F13B0B0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C3FD35-F9D6-4A38-9727-B49F074C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66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D1C4D-ECD9-4089-85A5-2E73A828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C39AB5-1183-4D4A-9E6F-C8D32E18B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3AD44D-CF68-4AE2-9D24-0619341E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19FB6A-FA57-4168-8448-1CCA8C05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571ECB-9A34-4153-968A-65CB8E16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10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FB68C-97A1-4687-A3B9-506E7C2C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75D4DF-6909-4A8F-A1B0-1C4127D54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F116D1-9496-45BC-8DCC-BDF3D6835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5683D7-2A35-4DCB-9F96-0D3BE9C4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CB7FEC-B19A-4AC4-BBFB-19DE5A46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49245D-9E01-446D-9770-7E1A8458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61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34271-7EE2-4E64-A20B-351C15BB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813B8E-442A-4009-9767-7B52F5F69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118324-F6B9-4635-A127-3F4BDBFF6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FD0EE9F-5165-477B-A0E6-2514B1220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0FC456-99CB-45F3-9FA6-89E5F4E90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EBEC71F-81A6-458E-BC73-CAE1C34F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C767C66-2157-47D4-9888-56DB766D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4C119B7-DC73-41EA-A0C8-0797F34A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2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3F9D1-E23C-48A8-A01E-02CD954A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F403C9-494B-458B-9295-A65D7A1F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CAAAED-E14C-456E-A7CA-8E462076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F786A0-8E55-4987-A4B6-873EA4FF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94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A21EEA-432E-4C38-8525-C8818D2A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14BC721-E5A1-4859-B428-4BA39E18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6A36AD-AA94-4478-BF5C-776880D3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09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5777F-25F4-4A7D-B7F7-8D5ECAE9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FEDAA0-D0E0-40D7-965F-CC53CD31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EB95CF-7E44-4707-A79F-BADD0CE6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908D18-7225-4123-A406-79FB10B1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A0FA47-16ED-4F4D-8705-527C116D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C35810-85EF-4D87-B9C1-AACDE265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60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01D78-81F4-46F4-852F-9C7DA44E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8B208E7-B66D-4F70-82A8-431472AC2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C39351-1213-400C-923F-B51866372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191CD5-3D60-4E28-9F27-55D7C41D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1E7586-3360-4DFA-B632-E9D6604A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4BC12A-B343-459A-96B3-5C817933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3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B03DA1D-D637-4E97-ACC0-F6F2CFF0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F9AA3B-412A-4439-B1AA-F95E9D52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FF3872-D476-42F6-893E-0D249F01C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4557-8A3F-42AE-B7BD-5182EAB238BC}" type="datetimeFigureOut">
              <a:rPr lang="nl-NL" smtClean="0"/>
              <a:t>3-6-2018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450468-2294-4594-B53A-F880F7403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80783E-D89D-4428-99D9-8BB03CC6A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3CA4-F2AA-4E4A-85EA-3ED46FCB67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9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CB6D086-4A45-467A-BCC8-D49C3BF2B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784"/>
            <a:ext cx="6214188" cy="59132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5D501ED-06CF-4E43-8AF5-18FCED5C4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1493" y="2092747"/>
            <a:ext cx="7856374" cy="2387600"/>
          </a:xfrm>
        </p:spPr>
        <p:txBody>
          <a:bodyPr>
            <a:noAutofit/>
          </a:bodyPr>
          <a:lstStyle/>
          <a:p>
            <a:r>
              <a:rPr lang="en-US" sz="12000" b="1" dirty="0">
                <a:latin typeface="Chaparral Pro" panose="02060503040505020203" pitchFamily="18" charset="0"/>
              </a:rPr>
              <a:t>Bye </a:t>
            </a:r>
            <a:r>
              <a:rPr lang="en-US" sz="12000" b="1" dirty="0" err="1">
                <a:latin typeface="Chaparral Pro" panose="02060503040505020203" pitchFamily="18" charset="0"/>
              </a:rPr>
              <a:t>Bye</a:t>
            </a:r>
            <a:r>
              <a:rPr lang="en-US" sz="12000" b="1" dirty="0">
                <a:latin typeface="Chaparral Pro" panose="02060503040505020203" pitchFamily="18" charset="0"/>
              </a:rPr>
              <a:t> </a:t>
            </a:r>
            <a:br>
              <a:rPr lang="en-US" sz="12000" b="1" dirty="0">
                <a:latin typeface="Chaparral Pro" panose="02060503040505020203" pitchFamily="18" charset="0"/>
              </a:rPr>
            </a:br>
            <a:r>
              <a:rPr lang="en-US" sz="12000" b="1" dirty="0">
                <a:latin typeface="Chaparral Pro" panose="02060503040505020203" pitchFamily="18" charset="0"/>
              </a:rPr>
              <a:t>Bicycle</a:t>
            </a:r>
            <a:endParaRPr lang="nl-NL" sz="12000" b="1" dirty="0">
              <a:latin typeface="Chaparral Pro" panose="02060503040505020203" pitchFamily="18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F1A7AE-1818-47E1-A46D-170D19799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790" y="5103922"/>
            <a:ext cx="5327779" cy="1133668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Chaparral Pro" panose="02060503040505020203" pitchFamily="18" charset="0"/>
              </a:rPr>
              <a:t>Sebastiaan</a:t>
            </a:r>
            <a:r>
              <a:rPr lang="en-US" sz="2000" dirty="0">
                <a:latin typeface="Chaparral Pro" panose="02060503040505020203" pitchFamily="18" charset="0"/>
              </a:rPr>
              <a:t> </a:t>
            </a:r>
            <a:r>
              <a:rPr lang="en-US" sz="2000" dirty="0" err="1">
                <a:latin typeface="Chaparral Pro" panose="02060503040505020203" pitchFamily="18" charset="0"/>
              </a:rPr>
              <a:t>Giebels</a:t>
            </a:r>
            <a:r>
              <a:rPr lang="en-US" sz="2000" dirty="0">
                <a:latin typeface="Chaparral Pro" panose="02060503040505020203" pitchFamily="18" charset="0"/>
              </a:rPr>
              <a:t>, Willem van </a:t>
            </a:r>
            <a:r>
              <a:rPr lang="en-US" sz="2000" dirty="0" err="1">
                <a:latin typeface="Chaparral Pro" panose="02060503040505020203" pitchFamily="18" charset="0"/>
              </a:rPr>
              <a:t>Heemstra</a:t>
            </a:r>
            <a:r>
              <a:rPr lang="en-US" sz="2000" dirty="0">
                <a:latin typeface="Chaparral Pro" panose="02060503040505020203" pitchFamily="18" charset="0"/>
              </a:rPr>
              <a:t> &amp; </a:t>
            </a:r>
          </a:p>
          <a:p>
            <a:r>
              <a:rPr lang="en-US" sz="2000" dirty="0">
                <a:latin typeface="Chaparral Pro" panose="02060503040505020203" pitchFamily="18" charset="0"/>
              </a:rPr>
              <a:t>Vera van Otterdijk @ Science Hack Day 2018</a:t>
            </a:r>
            <a:endParaRPr lang="nl-NL" sz="2000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3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0E08-1D3A-466F-9284-57E50D67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latin typeface="Chaparral Pro" panose="02060503040505020203" pitchFamily="18" charset="0"/>
              </a:rPr>
              <a:t>Prototypes</a:t>
            </a:r>
            <a:endParaRPr lang="nl-NL" sz="8800" b="1" dirty="0">
              <a:latin typeface="Chaparral Pro" panose="020605030405050202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B17F4-98D4-4EE4-866A-816CF5C9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Univers LT Std 45 Light" panose="020B0403020202020204" pitchFamily="34" charset="0"/>
              </a:rPr>
              <a:t>Hardware: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Scanning barcodes on bicycles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Scanning RFID tags in bicycles (</a:t>
            </a:r>
            <a:r>
              <a:rPr lang="en-US" sz="3200" dirty="0" err="1">
                <a:latin typeface="Univers LT Std 45 Light" panose="020B0403020202020204" pitchFamily="34" charset="0"/>
              </a:rPr>
              <a:t>fiets</a:t>
            </a:r>
            <a:r>
              <a:rPr lang="en-US" sz="3200" dirty="0">
                <a:latin typeface="Univers LT Std 45 Light" panose="020B0403020202020204" pitchFamily="34" charset="0"/>
              </a:rPr>
              <a:t> chip)</a:t>
            </a:r>
          </a:p>
          <a:p>
            <a:endParaRPr lang="en-US" sz="3200" dirty="0">
              <a:latin typeface="Univers LT Std 45 Light" panose="020B0403020202020204" pitchFamily="34" charset="0"/>
            </a:endParaRPr>
          </a:p>
        </p:txBody>
      </p:sp>
      <p:pic>
        <p:nvPicPr>
          <p:cNvPr id="1026" name="Picture 2" descr="Image result for barcode bicycle">
            <a:extLst>
              <a:ext uri="{FF2B5EF4-FFF2-40B4-BE49-F238E27FC236}">
                <a16:creationId xmlns:a16="http://schemas.microsoft.com/office/drawing/2014/main" id="{71F1EDE4-C126-4D31-B1EF-AB402CE7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14" y="3709919"/>
            <a:ext cx="4482831" cy="28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19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0E08-1D3A-466F-9284-57E50D67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latin typeface="Chaparral Pro" panose="02060503040505020203" pitchFamily="18" charset="0"/>
              </a:rPr>
              <a:t>Recommendations</a:t>
            </a:r>
            <a:endParaRPr lang="nl-NL" sz="8800" b="1" dirty="0">
              <a:latin typeface="Chaparral Pro" panose="020605030405050202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B17F4-98D4-4EE4-866A-816CF5C9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90625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Univers LT Std 45 Light" panose="020B0403020202020204" pitchFamily="34" charset="0"/>
              </a:rPr>
              <a:t>Stimulate citizens of Eindhoven to take note of their bike data (provide forms)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Closer cooperation with stolen bikes registry (</a:t>
            </a:r>
            <a:r>
              <a:rPr lang="en-US" sz="3200" dirty="0" err="1">
                <a:latin typeface="Univers LT Std 45 Light" panose="020B0403020202020204" pitchFamily="34" charset="0"/>
              </a:rPr>
              <a:t>Fietsdiefstalregister</a:t>
            </a:r>
            <a:r>
              <a:rPr lang="en-US" sz="3200" dirty="0">
                <a:latin typeface="Univers LT Std 45 Light" panose="020B0403020202020204" pitchFamily="34" charset="0"/>
              </a:rPr>
              <a:t>) to improve API 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Enable volunteers to help fight this problem by scanning bikes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Subsidizing/placement of a bike registration station in 18 September </a:t>
            </a:r>
            <a:r>
              <a:rPr lang="en-US" sz="3200" dirty="0" err="1">
                <a:latin typeface="Univers LT Std 45 Light" panose="020B0403020202020204" pitchFamily="34" charset="0"/>
              </a:rPr>
              <a:t>Plein</a:t>
            </a:r>
            <a:r>
              <a:rPr lang="en-US" sz="3200" dirty="0">
                <a:latin typeface="Univers LT Std 45 Light" panose="020B0403020202020204" pitchFamily="34" charset="0"/>
              </a:rPr>
              <a:t> bike parking</a:t>
            </a:r>
          </a:p>
          <a:p>
            <a:endParaRPr lang="en-US" sz="3200" dirty="0">
              <a:latin typeface="Univers LT Std 45 Light" panose="020B0403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D1178F-22FA-47DA-A093-D80E305F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76" y="1825625"/>
            <a:ext cx="2171429" cy="3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9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7099F97-A6A4-469F-8F75-FFA3C38D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3" y="1366985"/>
            <a:ext cx="9766571" cy="54910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B20E08-1D3A-466F-9284-57E50D67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3" y="3553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latin typeface="Chaparral Pro" panose="02060503040505020203" pitchFamily="18" charset="0"/>
              </a:rPr>
              <a:t>Questions?</a:t>
            </a:r>
            <a:endParaRPr lang="nl-NL" sz="9600" b="1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5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0E08-1D3A-466F-9284-57E50D67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latin typeface="Chaparral Pro" panose="02060503040505020203" pitchFamily="18" charset="0"/>
              </a:rPr>
              <a:t>Problem</a:t>
            </a:r>
            <a:endParaRPr lang="nl-NL" sz="9600" b="1" dirty="0">
              <a:latin typeface="Chaparral Pro" panose="020605030405050202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B17F4-98D4-4EE4-866A-816CF5C9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68064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Univers LT Std 45 Light" panose="020B0403020202020204" pitchFamily="34" charset="0"/>
              </a:rPr>
              <a:t>Bike theft is low profile crime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Big impact on people living on a small budget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Effort finding stolen bikes outweighs gain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Therefore it is not a priority with the police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Increases perceived level of crime</a:t>
            </a:r>
          </a:p>
        </p:txBody>
      </p:sp>
    </p:spTree>
    <p:extLst>
      <p:ext uri="{BB962C8B-B14F-4D97-AF65-F5344CB8AC3E}">
        <p14:creationId xmlns:p14="http://schemas.microsoft.com/office/powerpoint/2010/main" val="390232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0E08-1D3A-466F-9284-57E50D67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latin typeface="Chaparral Pro" panose="02060503040505020203" pitchFamily="18" charset="0"/>
              </a:rPr>
              <a:t>Problem</a:t>
            </a:r>
            <a:endParaRPr lang="nl-NL" sz="9600" b="1" dirty="0">
              <a:latin typeface="Chaparral Pro" panose="020605030405050202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B17F4-98D4-4EE4-866A-816CF5C9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680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Univers LT Std 45 Light" panose="020B0403020202020204" pitchFamily="34" charset="0"/>
              </a:rPr>
              <a:t>The problem in numbers:</a:t>
            </a:r>
          </a:p>
          <a:p>
            <a:r>
              <a:rPr lang="en-US" sz="3000" dirty="0">
                <a:latin typeface="Univers LT Std 45 Light" panose="020B0403020202020204" pitchFamily="34" charset="0"/>
              </a:rPr>
              <a:t>In 2015 almost 3000 bicycle thefts reported in Eindhoven</a:t>
            </a:r>
          </a:p>
          <a:p>
            <a:r>
              <a:rPr lang="en-US" sz="3000" dirty="0">
                <a:latin typeface="Univers LT Std 45 Light" panose="020B0403020202020204" pitchFamily="34" charset="0"/>
              </a:rPr>
              <a:t>Only 30% of bike thefts reported</a:t>
            </a:r>
          </a:p>
          <a:p>
            <a:r>
              <a:rPr lang="en-US" sz="3000" dirty="0">
                <a:latin typeface="Univers LT Std 45 Light" panose="020B0403020202020204" pitchFamily="34" charset="0"/>
              </a:rPr>
              <a:t>Police can only file reports when all information is known </a:t>
            </a:r>
          </a:p>
          <a:p>
            <a:pPr marL="0" indent="0">
              <a:buNone/>
            </a:pPr>
            <a:r>
              <a:rPr lang="en-US" sz="3000" dirty="0">
                <a:latin typeface="Univers LT Std 45 Light" panose="020B0403020202020204" pitchFamily="34" charset="0"/>
              </a:rPr>
              <a:t>  (brand, model, serial/frame number, color)</a:t>
            </a:r>
          </a:p>
          <a:p>
            <a:r>
              <a:rPr lang="en-US" sz="3000" dirty="0">
                <a:latin typeface="Univers LT Std 45 Light" panose="020B0403020202020204" pitchFamily="34" charset="0"/>
              </a:rPr>
              <a:t>No statistics found on number of bikes returned by the police</a:t>
            </a:r>
          </a:p>
          <a:p>
            <a:endParaRPr lang="en-US" sz="3200" dirty="0">
              <a:latin typeface="Univers LT Std 45 Light" panose="020B0403020202020204" pitchFamily="34" charset="0"/>
            </a:endParaRPr>
          </a:p>
          <a:p>
            <a:endParaRPr lang="en-US" sz="3200" dirty="0">
              <a:latin typeface="Univers LT Std 45 Light" panose="020B0403020202020204" pitchFamily="34" charset="0"/>
            </a:endParaRPr>
          </a:p>
          <a:p>
            <a:endParaRPr lang="en-US" sz="3200" dirty="0">
              <a:latin typeface="Univers LT Std 45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8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0E08-1D3A-466F-9284-57E50D67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latin typeface="Chaparral Pro" panose="02060503040505020203" pitchFamily="18" charset="0"/>
              </a:rPr>
              <a:t>Why</a:t>
            </a:r>
            <a:endParaRPr lang="nl-NL" sz="9600" b="1" dirty="0">
              <a:latin typeface="Chaparral Pro" panose="020605030405050202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B17F4-98D4-4EE4-866A-816CF5C9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9102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Univers LT Std 45 Light" panose="020B0403020202020204" pitchFamily="34" charset="0"/>
              </a:rPr>
              <a:t>Parking a bicycle in Eindhoven should not fill you with fear of theft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It is stupid that existing registration and identification systems cannot be used effectively</a:t>
            </a:r>
            <a:endParaRPr lang="nl-NL" sz="3200" dirty="0">
              <a:latin typeface="Univers LT Std 45 Light" panose="020B0403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4CDA61-6626-4FFE-A53F-FACA2B12E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38" y="1116756"/>
            <a:ext cx="3756498" cy="35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7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0E08-1D3A-466F-9284-57E50D67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latin typeface="Chaparral Pro" panose="02060503040505020203" pitchFamily="18" charset="0"/>
              </a:rPr>
              <a:t>How</a:t>
            </a:r>
            <a:endParaRPr lang="nl-NL" sz="9600" b="1" dirty="0">
              <a:latin typeface="Chaparral Pro" panose="020605030405050202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B17F4-98D4-4EE4-866A-816CF5C9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4754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Univers LT Std 45 Light" panose="020B0403020202020204" pitchFamily="34" charset="0"/>
              </a:rPr>
              <a:t>Use existing serial number and barcode system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Get citizens involved in helping the police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Minimize effort for police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97EEF8-D25B-4868-85FE-54AE61D48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62" y="3917628"/>
            <a:ext cx="2779921" cy="26452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271C028-2B73-44D8-84B0-734A1DA14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74" y="3758724"/>
            <a:ext cx="2946913" cy="2804185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BB8E004-EABF-4623-8033-1C69CAD03BC9}"/>
              </a:ext>
            </a:extLst>
          </p:cNvPr>
          <p:cNvCxnSpPr>
            <a:cxnSpLocks/>
          </p:cNvCxnSpPr>
          <p:nvPr/>
        </p:nvCxnSpPr>
        <p:spPr>
          <a:xfrm>
            <a:off x="4357991" y="5113176"/>
            <a:ext cx="3073941" cy="0"/>
          </a:xfrm>
          <a:prstGeom prst="line">
            <a:avLst/>
          </a:prstGeom>
          <a:ln w="952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24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0E08-1D3A-466F-9284-57E50D67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latin typeface="Chaparral Pro" panose="02060503040505020203" pitchFamily="18" charset="0"/>
              </a:rPr>
              <a:t>What</a:t>
            </a:r>
            <a:endParaRPr lang="nl-NL" sz="6000" b="1" dirty="0">
              <a:latin typeface="Chaparral Pro" panose="020605030405050202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B17F4-98D4-4EE4-866A-816CF5C9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Univers LT Std 45 Light" panose="020B0403020202020204" pitchFamily="34" charset="0"/>
              </a:rPr>
              <a:t>Registering: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Help people to take note of their unique bicycle data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This is required by police when reporting bike theft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Send this data by e-mail, so people can keep it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Do not save the data to safeguard owner privacy</a:t>
            </a:r>
          </a:p>
          <a:p>
            <a:endParaRPr lang="en-US" sz="3200" dirty="0">
              <a:latin typeface="Univers LT Std 45 Light" panose="020B0403020202020204" pitchFamily="34" charset="0"/>
            </a:endParaRPr>
          </a:p>
          <a:p>
            <a:endParaRPr lang="en-US" sz="3200" dirty="0">
              <a:latin typeface="Univers LT Std 45 Light" panose="020B0403020202020204" pitchFamily="34" charset="0"/>
            </a:endParaRPr>
          </a:p>
          <a:p>
            <a:endParaRPr lang="en-US" sz="3200" dirty="0">
              <a:latin typeface="Univers LT Std 45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1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0E08-1D3A-466F-9284-57E50D67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latin typeface="Chaparral Pro" panose="02060503040505020203" pitchFamily="18" charset="0"/>
              </a:rPr>
              <a:t>What</a:t>
            </a:r>
            <a:endParaRPr lang="nl-NL" sz="9600" b="1" dirty="0">
              <a:latin typeface="Chaparral Pro" panose="020605030405050202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B17F4-98D4-4EE4-866A-816CF5C9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Univers LT Std 45 Light" panose="020B0403020202020204" pitchFamily="34" charset="0"/>
              </a:rPr>
              <a:t>Reporting: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Bye </a:t>
            </a:r>
            <a:r>
              <a:rPr lang="en-US" sz="3200" dirty="0" err="1">
                <a:latin typeface="Univers LT Std 45 Light" panose="020B0403020202020204" pitchFamily="34" charset="0"/>
              </a:rPr>
              <a:t>Bye</a:t>
            </a:r>
            <a:r>
              <a:rPr lang="en-US" sz="3200" dirty="0">
                <a:latin typeface="Univers LT Std 45 Light" panose="020B0403020202020204" pitchFamily="34" charset="0"/>
              </a:rPr>
              <a:t> Bicycle app as extension to Trillion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Citizens are challenged to scan bicycles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The app runs the scanned serial numbers through the stolen bicycles registry (FDR.RDW.nl)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Stolen bikes are reported through the Trillion platform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The police can effectively go after stolen bikes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And identify “hotspots” for finding stolen bikes</a:t>
            </a:r>
          </a:p>
          <a:p>
            <a:endParaRPr lang="en-US" sz="3200" dirty="0">
              <a:latin typeface="Univers LT Std 45 Light" panose="020B0403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84CFD34-4CF3-43DB-BA44-ED123B558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17" y="596556"/>
            <a:ext cx="2423809" cy="15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ye Bye bicycle poging 4">
            <a:hlinkClick r:id="" action="ppaction://media"/>
            <a:extLst>
              <a:ext uri="{FF2B5EF4-FFF2-40B4-BE49-F238E27FC236}">
                <a16:creationId xmlns:a16="http://schemas.microsoft.com/office/drawing/2014/main" id="{B69CC5B3-4D17-4776-9B87-4EEA694C5B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0E08-1D3A-466F-9284-57E50D67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latin typeface="Chaparral Pro" panose="02060503040505020203" pitchFamily="18" charset="0"/>
              </a:rPr>
              <a:t>Prototypes</a:t>
            </a:r>
            <a:endParaRPr lang="nl-NL" sz="8800" b="1" dirty="0">
              <a:latin typeface="Chaparral Pro" panose="020605030405050202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B17F4-98D4-4EE4-866A-816CF5C9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Univers LT Std 45 Light" panose="020B0403020202020204" pitchFamily="34" charset="0"/>
              </a:rPr>
              <a:t>App: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Query stolen bikes registry (FDR.RDW.nl) automatically through app</a:t>
            </a:r>
          </a:p>
          <a:p>
            <a:r>
              <a:rPr lang="en-US" sz="3200" dirty="0">
                <a:latin typeface="Univers LT Std 45 Light" panose="020B0403020202020204" pitchFamily="34" charset="0"/>
              </a:rPr>
              <a:t>Get immediate feedback if bike is stolen or not</a:t>
            </a:r>
          </a:p>
          <a:p>
            <a:pPr marL="0" indent="0">
              <a:buNone/>
            </a:pPr>
            <a:endParaRPr lang="en-US" sz="3200" dirty="0">
              <a:latin typeface="Univers LT Std 45 Light" panose="020B0403020202020204" pitchFamily="34" charset="0"/>
            </a:endParaRPr>
          </a:p>
          <a:p>
            <a:endParaRPr lang="en-US" sz="3200" dirty="0">
              <a:latin typeface="Univers LT Std 45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635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354</Words>
  <Application>Microsoft Office PowerPoint</Application>
  <PresentationFormat>Breedbeeld</PresentationFormat>
  <Paragraphs>53</Paragraphs>
  <Slides>12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Chaparral Pro</vt:lpstr>
      <vt:lpstr>Univers LT Std 45 Light</vt:lpstr>
      <vt:lpstr>Kantoorthema</vt:lpstr>
      <vt:lpstr>Bye Bye  Bicycle</vt:lpstr>
      <vt:lpstr>Problem</vt:lpstr>
      <vt:lpstr>Problem</vt:lpstr>
      <vt:lpstr>Why</vt:lpstr>
      <vt:lpstr>How</vt:lpstr>
      <vt:lpstr>What</vt:lpstr>
      <vt:lpstr>What</vt:lpstr>
      <vt:lpstr>PowerPoint-presentatie</vt:lpstr>
      <vt:lpstr>Prototypes</vt:lpstr>
      <vt:lpstr>Prototypes</vt:lpstr>
      <vt:lpstr>Recommendations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Bye Bye Bicycle</dc:title>
  <dc:creator>Otterdijk, V.E.M.I. van</dc:creator>
  <cp:lastModifiedBy>Otterdijk, V.E.M.I. van</cp:lastModifiedBy>
  <cp:revision>18</cp:revision>
  <dcterms:created xsi:type="dcterms:W3CDTF">2018-06-03T08:24:17Z</dcterms:created>
  <dcterms:modified xsi:type="dcterms:W3CDTF">2018-06-03T13:46:32Z</dcterms:modified>
</cp:coreProperties>
</file>